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18" Type="http://schemas.openxmlformats.org/officeDocument/2006/relationships/image" Target="../media/image13.jpeg"/><Relationship Id="rId3" Type="http://schemas.openxmlformats.org/officeDocument/2006/relationships/image" Target="../media/image2.jpeg"/><Relationship Id="rId21" Type="http://schemas.openxmlformats.org/officeDocument/2006/relationships/image" Target="../media/image15.pn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slide" Target="slide8.xml"/><Relationship Id="rId16" Type="http://schemas.openxmlformats.org/officeDocument/2006/relationships/image" Target="../media/image11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6.xml"/><Relationship Id="rId5" Type="http://schemas.openxmlformats.org/officeDocument/2006/relationships/image" Target="../media/image4.jpeg"/><Relationship Id="rId15" Type="http://schemas.openxmlformats.org/officeDocument/2006/relationships/slide" Target="slide4.xml"/><Relationship Id="rId10" Type="http://schemas.openxmlformats.org/officeDocument/2006/relationships/image" Target="../media/image8.jpeg"/><Relationship Id="rId19" Type="http://schemas.openxmlformats.org/officeDocument/2006/relationships/slide" Target="slide5.xml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0.jpe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Gretel has gone out of the house.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Can you find her valuables and steal them and get out before she comes home?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Iona\Desktop\GeniusTia\GeniusTi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29"/>
            <a:ext cx="18097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0" y="0"/>
            <a:ext cx="9144000" cy="26463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1" name="Picture 33" descr="http://www.businessballs.com/images/garden_pics/japanese_garden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500" y="223731"/>
            <a:ext cx="953300" cy="13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://www.wickes.co.uk/content/ebiz/wickes/invt/205909/Downham-Glazed-Pine-Door_larg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19" y="123792"/>
            <a:ext cx="2596662" cy="26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http://www.theateradvisor.com/media/shows/cats-original-broadway-production/post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42" y="124864"/>
            <a:ext cx="1079006" cy="143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http://3.bp.blogspot.com/_IPyXprBn9WU/TN-lPSS2MqI/AAAAAAAAGiY/UMbm2I5raEs/s1600/JUSTIN+BIEBER+-+DVD+S%252389A3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31" y="152400"/>
            <a:ext cx="930587" cy="13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adrahome.com/images/medium/ID392_ME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9" y="152400"/>
            <a:ext cx="1528328" cy="1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2646362"/>
            <a:ext cx="9144000" cy="421163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5" name="Picture 17" descr="http://www.argos.co.uk/wcsstore/argos/images/148-6420756A68UC410441M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57" y="336499"/>
            <a:ext cx="2217686" cy="266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t2.gstatic.com/images?q=tbn:ANd9GcSRruVGyhm5YEMYePVNFBmxRbNI8MeZxP_F-tq5PZmNyzZdxBTjyOlQGsDoIQ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80729"/>
            <a:ext cx="3437796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http://www.shefinds.com/files/TopShop-Leather-Pouch-Cross-Body-Bag.jpg"/>
          <p:cNvSpPr>
            <a:spLocks noChangeAspect="1" noChangeArrowheads="1"/>
          </p:cNvSpPr>
          <p:nvPr/>
        </p:nvSpPr>
        <p:spPr bwMode="auto">
          <a:xfrm>
            <a:off x="63500" y="-136525"/>
            <a:ext cx="30670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charlesprogers.com/images/product_images/products/sleighPB_FL/thumbs/sleighPB_FL2-504x418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71329"/>
            <a:ext cx="48006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casual-bags.info/wp-content/uploads/2008/04/playhaus-overnight-travel-bag-gree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07" y="5184304"/>
            <a:ext cx="1364138" cy="12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frodshamroundtable.co.uk/wp-content/uploads/2012/03/Wheel-back-chai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60" y="2362200"/>
            <a:ext cx="1546271" cy="25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essential-accessories.co.uk/thumbnails/1750_Casual_Bag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296">
            <a:off x="6244816" y="3806927"/>
            <a:ext cx="1426553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41" y="984533"/>
            <a:ext cx="1371517" cy="115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58" y="2133600"/>
            <a:ext cx="1371600" cy="8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41" y="184638"/>
            <a:ext cx="1371600" cy="8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8828807" y="1473233"/>
            <a:ext cx="152400" cy="1258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FOUND HER WEDDING RING!</a:t>
            </a:r>
            <a:endParaRPr lang="en-US" dirty="0"/>
          </a:p>
        </p:txBody>
      </p:sp>
      <p:pic>
        <p:nvPicPr>
          <p:cNvPr id="4100" name="Picture 4" descr="http://weddinginsurancereviewsite.co.uk/wp-content/uploads/2011/12/engagement-ring-insuranc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5038"/>
            <a:ext cx="505777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2590800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FOUND SOME COINS!</a:t>
            </a:r>
            <a:endParaRPr lang="en-US" dirty="0"/>
          </a:p>
        </p:txBody>
      </p:sp>
      <p:pic>
        <p:nvPicPr>
          <p:cNvPr id="1026" name="Picture 2" descr="http://www.beyondnetworking.co.uk/wp-content/uploads/bag-of-pound-coin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191000" cy="37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1268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FOUND HER IPHONE!</a:t>
            </a:r>
            <a:endParaRPr lang="en-US" dirty="0"/>
          </a:p>
        </p:txBody>
      </p:sp>
      <p:pic>
        <p:nvPicPr>
          <p:cNvPr id="2050" name="Picture 2" descr="http://r.bstatic.com/static/img/mobile/iphone/iphone_grey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2133600" cy="48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49" y="1981200"/>
            <a:ext cx="1268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4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FOUND HER JACK WILLS COAT!</a:t>
            </a:r>
            <a:endParaRPr lang="en-US" dirty="0"/>
          </a:p>
        </p:txBody>
      </p:sp>
      <p:pic>
        <p:nvPicPr>
          <p:cNvPr id="3074" name="Picture 2" descr="http://resources.shopstyle.co.uk/sim/91/73/9173d4cb4c2504cbc20219fb4fd929f0/eton-jack-wills-jackets-quilted-jacke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590800" cy="36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93" y="2133600"/>
            <a:ext cx="1268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1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FOUND HER WALLET!</a:t>
            </a:r>
            <a:endParaRPr lang="en-US" dirty="0"/>
          </a:p>
        </p:txBody>
      </p:sp>
      <p:pic>
        <p:nvPicPr>
          <p:cNvPr id="5122" name="Picture 2" descr="http://i.telegraph.co.uk/multimedia/archive/01759/wallet-cards_1759326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50" y="2743200"/>
            <a:ext cx="65951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84525"/>
            <a:ext cx="1268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Gretel’s coming – go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http://3.bp.blogspot.com/-nBYcAAeqt9M/TeoMpw6tiXI/AAAAAAAAAMQ/JLn5H6_eMlg/s1600/Gwen-Stefani-Hollaback-Gir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44196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621823" y="1828800"/>
            <a:ext cx="2362200" cy="1447800"/>
          </a:xfrm>
          <a:prstGeom prst="wedgeEllipseCallout">
            <a:avLst>
              <a:gd name="adj1" fmla="val -43910"/>
              <a:gd name="adj2" fmla="val 6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ROBBERY!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914400" y="1371600"/>
            <a:ext cx="1219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Play again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371600"/>
            <a:ext cx="1143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66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Gretel has gone out of the house.</vt:lpstr>
      <vt:lpstr>PowerPoint Presentation</vt:lpstr>
      <vt:lpstr>YOU FOUND HER WEDDING RING!</vt:lpstr>
      <vt:lpstr>YOU FOUND SOME COINS!</vt:lpstr>
      <vt:lpstr>YOU FOUND HER IPHONE!</vt:lpstr>
      <vt:lpstr>YOU FOUND HER JACK WILLS COAT!</vt:lpstr>
      <vt:lpstr>YOU FOUND HER WALLET!</vt:lpstr>
      <vt:lpstr>Gretel’s coming – go go go!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 has gone out of the house.</dc:title>
  <dc:creator>Iona</dc:creator>
  <cp:lastModifiedBy>Iona</cp:lastModifiedBy>
  <cp:revision>7</cp:revision>
  <dcterms:created xsi:type="dcterms:W3CDTF">2006-08-16T00:00:00Z</dcterms:created>
  <dcterms:modified xsi:type="dcterms:W3CDTF">2012-10-31T14:49:07Z</dcterms:modified>
</cp:coreProperties>
</file>